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7" r:id="rId19"/>
    <p:sldId id="271" r:id="rId20"/>
    <p:sldId id="272" r:id="rId21"/>
    <p:sldId id="273" r:id="rId22"/>
    <p:sldId id="274" r:id="rId23"/>
    <p:sldId id="275" r:id="rId24"/>
    <p:sldId id="276" r:id="rId25"/>
  </p:sldIdLst>
  <p:sldSz cx="12192000" cy="6858000"/>
  <p:notesSz cx="6858000" cy="12192000"/>
  <p:custDataLst>
    <p:tags r:id="rId3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0abde8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第九讲 八年级（上）Units 7—8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0abde8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第九讲 八年级（上）Units 7—8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658773ee?vcp=1&amp;pid=53ae450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e658773ee?vcp=1&amp;pid=53ae4506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turn的用法</a:t>
            </a:r>
            <a:endParaRPr lang="en-US" altLang="zh-CN" sz="2800" b="1" dirty="0"/>
          </a:p>
        </p:txBody>
      </p:sp>
      <p:pic>
        <p:nvPicPr>
          <p:cNvPr id="4" name="P_5_BD#e416630b9?vcp=1&amp;pid=e658773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9352" y="1358900"/>
            <a:ext cx="4279392" cy="50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f9b47c1b?vcp=1&amp;pid=e658773e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df9b47c1b?vcp=1&amp;pid=e658773e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7_1#d07a27026?vcp=1&amp;pid=df9b47c1b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（clean）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blackboard.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Monkey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dark.（盲填）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days.（盲填）</a:t>
            </a:r>
            <a:endParaRPr lang="en-US" altLang="zh-CN" sz="2400" dirty="0"/>
          </a:p>
        </p:txBody>
      </p:sp>
      <p:sp>
        <p:nvSpPr>
          <p:cNvPr id="5" name="QB_6_AN.28_1#d07a27026.blank?vcp=1&amp;pid=df9b47c1b&amp;color=0,0,0&amp;vpa=14&amp;vtp=1&amp;bbb=1"/>
          <p:cNvSpPr/>
          <p:nvPr/>
        </p:nvSpPr>
        <p:spPr>
          <a:xfrm>
            <a:off x="2935764" y="1292860"/>
            <a:ext cx="13049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endParaRPr lang="en-US" altLang="zh-CN" sz="2400" dirty="0"/>
          </a:p>
        </p:txBody>
      </p:sp>
      <p:sp>
        <p:nvSpPr>
          <p:cNvPr id="7" name="QB_6_AN.30_1#d07a27026.blank?vcp=1&amp;pid=df9b47c1b&amp;color=0,0,0&amp;vpa=15&amp;vtp=1&amp;bbb=1"/>
          <p:cNvSpPr/>
          <p:nvPr/>
        </p:nvSpPr>
        <p:spPr>
          <a:xfrm>
            <a:off x="6991255" y="1851660"/>
            <a:ext cx="728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endParaRPr lang="en-US" altLang="zh-CN" sz="2400" dirty="0"/>
          </a:p>
        </p:txBody>
      </p:sp>
      <p:sp>
        <p:nvSpPr>
          <p:cNvPr id="9" name="QB_6_AN.32_1#d07a27026.blank?vcp=1&amp;pid=df9b47c1b&amp;color=0,0,0&amp;vpa=16&amp;vtp=1&amp;bbb=1"/>
          <p:cNvSpPr/>
          <p:nvPr/>
        </p:nvSpPr>
        <p:spPr>
          <a:xfrm>
            <a:off x="6059964" y="29692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1" name="QB_6_AN.34_1#d07a27026.blank?vcp=1&amp;pid=df9b47c1b&amp;color=0,0,0&amp;vpa=17&amp;vtp=1&amp;bbb=1"/>
          <p:cNvSpPr/>
          <p:nvPr/>
        </p:nvSpPr>
        <p:spPr>
          <a:xfrm>
            <a:off x="4070826" y="3528060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3" name="QB_6_AN.36_1#d07a27026.blank?vcp=1&amp;pid=df9b47c1b&amp;color=0,0,0&amp;vpa=18&amp;vtp=1&amp;bbb=1"/>
          <p:cNvSpPr/>
          <p:nvPr/>
        </p:nvSpPr>
        <p:spPr>
          <a:xfrm>
            <a:off x="6534627" y="4074160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5" name="QB_6_AN.38_1#d07a27026.blank?vcp=1&amp;pid=df9b47c1b&amp;color=0,0,0&amp;vpa=19&amp;vtp=1&amp;bbb=1"/>
          <p:cNvSpPr/>
          <p:nvPr/>
        </p:nvSpPr>
        <p:spPr>
          <a:xfrm>
            <a:off x="2448402" y="4645660"/>
            <a:ext cx="576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endParaRPr lang="en-US" altLang="zh-CN" sz="2400" dirty="0"/>
          </a:p>
        </p:txBody>
      </p:sp>
      <p:sp>
        <p:nvSpPr>
          <p:cNvPr id="17" name="QB_6_AN.40_1#d07a27026.blank?vcp=1&amp;pid=df9b47c1b&amp;color=0,0,0&amp;vpa=20&amp;vtp=1&amp;bbb=1"/>
          <p:cNvSpPr/>
          <p:nvPr/>
        </p:nvSpPr>
        <p:spPr>
          <a:xfrm>
            <a:off x="2862739" y="5741670"/>
            <a:ext cx="933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2431d6f4?vcp=1&amp;pid=53ae450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42431d6f4?vcp=1&amp;pid=53ae4506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辨析already、yet与still</a:t>
            </a:r>
            <a:endParaRPr lang="en-US" altLang="zh-CN" sz="2800" b="1" dirty="0"/>
          </a:p>
        </p:txBody>
      </p:sp>
      <p:graphicFrame>
        <p:nvGraphicFramePr>
          <p:cNvPr id="13" name="P_5_BD#b4f38c663?colgroup=5,4,13,11&amp;vcp=1&amp;pid=42431d6f4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46536" cy="3870198"/>
        </p:xfrm>
        <a:graphic>
          <a:graphicData uri="http://schemas.openxmlformats.org/drawingml/2006/table">
            <a:tbl>
              <a:tblPr/>
              <a:tblGrid>
                <a:gridCol w="1673352"/>
                <a:gridCol w="1664208"/>
                <a:gridCol w="4133088"/>
                <a:gridCol w="36758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already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已经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（1）常用于肯定句中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2）用于疑问句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表示太早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发生或比预期快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常位于be动词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助动词之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实义动词之前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用于句尾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已经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尚未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常用于否定句和疑问句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常位于句尾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仍然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可用于多种句式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指某事仍在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继续或某状态持续存在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常位于句中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6cec2d3a?vcp=1&amp;pid=42431d6f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6cec2d3a?vcp=1&amp;pid=42431d6f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4" name="QM_6_BD.41_1#7df5fbbe8?colgroup=36&amp;vcp=1&amp;pid=56cec2d3a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already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42_1#0265ffcf3?sp=1&amp;vcp=1&amp;pid=7df5fbbe8&amp;color=0,0,0&amp;vtp=1&amp;bbb=1"/>
          <p:cNvSpPr/>
          <p:nvPr/>
        </p:nvSpPr>
        <p:spPr>
          <a:xfrm>
            <a:off x="502920" y="20701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Japan，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she？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6" name="QB_7_AN.43_1#0265ffcf3.blank?vcp=1&amp;pid=7df5fbbe8&amp;color=0,0,0&amp;vpa=21&amp;vtp=1&amp;bbb=1"/>
          <p:cNvSpPr/>
          <p:nvPr/>
        </p:nvSpPr>
        <p:spPr>
          <a:xfrm>
            <a:off x="1951514" y="2029460"/>
            <a:ext cx="11962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endParaRPr lang="en-US" altLang="zh-CN" sz="2400" dirty="0"/>
          </a:p>
        </p:txBody>
      </p:sp>
      <p:sp>
        <p:nvSpPr>
          <p:cNvPr id="7" name="QB_7_BD.44_1#2a68305fc?vcp=1&amp;pid=7df5fbbe8&amp;color=0,0,0&amp;vtp=1&amp;bbb=1"/>
          <p:cNvSpPr/>
          <p:nvPr/>
        </p:nvSpPr>
        <p:spPr>
          <a:xfrm>
            <a:off x="502920" y="31728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reply.</a:t>
            </a:r>
            <a:endParaRPr lang="en-US" altLang="zh-CN" sz="2400" dirty="0"/>
          </a:p>
        </p:txBody>
      </p:sp>
      <p:sp>
        <p:nvSpPr>
          <p:cNvPr id="8" name="QB_7_AN.45_1#2a68305fc.blank?vcp=1&amp;pid=7df5fbbe8&amp;color=0,0,0&amp;vpa=22&amp;vtp=1&amp;bbb=1"/>
          <p:cNvSpPr/>
          <p:nvPr/>
        </p:nvSpPr>
        <p:spPr>
          <a:xfrm>
            <a:off x="5942489" y="3132201"/>
            <a:ext cx="11962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endParaRPr lang="en-US" altLang="zh-CN" sz="2400" dirty="0"/>
          </a:p>
        </p:txBody>
      </p:sp>
      <p:sp>
        <p:nvSpPr>
          <p:cNvPr id="10" name="QB_7_AN.47_1#2a68305fc.blank?vcp=1&amp;pid=7df5fbbe8&amp;color=0,0,0&amp;vpa=23&amp;vtp=1&amp;bbb=1"/>
          <p:cNvSpPr/>
          <p:nvPr/>
        </p:nvSpPr>
        <p:spPr>
          <a:xfrm>
            <a:off x="5780564" y="3682111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endParaRPr lang="en-US" altLang="zh-CN" sz="2400" dirty="0"/>
          </a:p>
        </p:txBody>
      </p:sp>
      <p:sp>
        <p:nvSpPr>
          <p:cNvPr id="11" name="QB_7_BD.48_1#6735df18e?sp=1&amp;vcp=1&amp;pid=7df5fbbe8&amp;color=0,0,0&amp;vtp=1&amp;bbb=1"/>
          <p:cNvSpPr/>
          <p:nvPr/>
        </p:nvSpPr>
        <p:spPr>
          <a:xfrm>
            <a:off x="502920" y="42764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yeah.</a:t>
            </a:r>
            <a:endParaRPr lang="en-US" altLang="zh-CN" sz="2400" dirty="0"/>
          </a:p>
        </p:txBody>
      </p:sp>
      <p:sp>
        <p:nvSpPr>
          <p:cNvPr id="12" name="QB_7_AN.49_1#6735df18e.blank?vcp=1&amp;pid=7df5fbbe8&amp;color=0,0,0&amp;vpa=24&amp;vtp=1&amp;bbb=1"/>
          <p:cNvSpPr/>
          <p:nvPr/>
        </p:nvSpPr>
        <p:spPr>
          <a:xfrm>
            <a:off x="5040789" y="4235831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0_1#2dd0886d2?sp=1&amp;vcp=1&amp;pid=7df5fbbe8&amp;color=0,0,0&amp;mp=1&amp;vtp=1&amp;bt=1&amp;bbb=1"/>
          <p:cNvSpPr/>
          <p:nvPr/>
        </p:nvSpPr>
        <p:spPr>
          <a:xfrm>
            <a:off x="502920" y="259035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7_AN.51_1#2dd0886d2.blank?vcp=1&amp;pid=7df5fbbe8&amp;color=0,0,0&amp;mp=1&amp;vpa=25&amp;vtp=1&amp;bbb=1"/>
          <p:cNvSpPr/>
          <p:nvPr/>
        </p:nvSpPr>
        <p:spPr>
          <a:xfrm>
            <a:off x="1395888" y="3086929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endParaRPr lang="en-US" altLang="zh-CN" sz="2400" dirty="0"/>
          </a:p>
        </p:txBody>
      </p:sp>
      <p:sp>
        <p:nvSpPr>
          <p:cNvPr id="4" name="QB_7_BD.52_1#0602de61e?vcp=1&amp;pid=7df5fbbe8&amp;color=0,0,0&amp;vtp=1&amp;bbb=1&amp;hb=1"/>
          <p:cNvSpPr/>
          <p:nvPr/>
        </p:nvSpPr>
        <p:spPr>
          <a:xfrm>
            <a:off x="502920" y="36870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supermarket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dirty="0"/>
          </a:p>
        </p:txBody>
      </p:sp>
      <p:sp>
        <p:nvSpPr>
          <p:cNvPr id="5" name="QB_7_AN.53_1#0602de61e.blank?vcp=1&amp;pid=7df5fbbe8&amp;color=0,0,0&amp;vpa=26&amp;vtp=1&amp;bbb=1"/>
          <p:cNvSpPr/>
          <p:nvPr/>
        </p:nvSpPr>
        <p:spPr>
          <a:xfrm>
            <a:off x="2105502" y="3646363"/>
            <a:ext cx="175342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still/already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7e426f7f?vcp=1&amp;pid=53ae450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77e426f7f?vcp=1&amp;pid=53ae4506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辨析“fill…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…”、be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with与be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800" b="1" dirty="0"/>
          </a:p>
        </p:txBody>
      </p:sp>
      <p:graphicFrame>
        <p:nvGraphicFramePr>
          <p:cNvPr id="16" name="P_5_BD#274e76a05?colgroup=10,24&amp;vcp=1&amp;pid=77e426f7f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55680" cy="1988566"/>
        </p:xfrm>
        <a:graphic>
          <a:graphicData uri="http://schemas.openxmlformats.org/drawingml/2006/table">
            <a:tbl>
              <a:tblPr/>
              <a:tblGrid>
                <a:gridCol w="3447288"/>
                <a:gridCol w="7708392"/>
              </a:tblGrid>
              <a:tr h="47980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动词短语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装满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强调动作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是“fill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”的被动语态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意为“充满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形容词短语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意为“装满;充满”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强调状态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_5#9d0f17b5b?vcp=1&amp;pid=77e426f7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852424"/>
            <a:ext cx="173736" cy="210312"/>
          </a:xfrm>
          <a:prstGeom prst="rect">
            <a:avLst/>
          </a:prstGeom>
        </p:spPr>
      </p:pic>
      <p:sp>
        <p:nvSpPr>
          <p:cNvPr id="6" name="C_5_BD#9d0f17b5b?vcp=1&amp;pid=77e426f7f&amp;color=38,95,172&amp;vtp=1&amp;bbb=1"/>
          <p:cNvSpPr/>
          <p:nvPr/>
        </p:nvSpPr>
        <p:spPr>
          <a:xfrm>
            <a:off x="685800" y="7396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B_6_BD.54_1#e67494bb9?vcp=1&amp;pid=9d0f17b5b&amp;color=0,0,0&amp;vtp=1&amp;bbb=1&amp;hb=1"/>
          <p:cNvSpPr/>
          <p:nvPr/>
        </p:nvSpPr>
        <p:spPr>
          <a:xfrm>
            <a:off x="502920" y="1171448"/>
            <a:ext cx="11183112" cy="2408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difficulties.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（fill）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books.（盲填）</a:t>
            </a:r>
            <a:endParaRPr lang="en-US" altLang="zh-CN" sz="2400" dirty="0"/>
          </a:p>
        </p:txBody>
      </p:sp>
      <p:sp>
        <p:nvSpPr>
          <p:cNvPr id="8" name="QB_6_AN.55_1#e67494bb9.blank?vcp=1&amp;pid=9d0f17b5b&amp;color=0,0,0&amp;vpa=27&amp;vtp=1&amp;bbb=1"/>
          <p:cNvSpPr/>
          <p:nvPr/>
        </p:nvSpPr>
        <p:spPr>
          <a:xfrm>
            <a:off x="8006238" y="1142174"/>
            <a:ext cx="1338263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endParaRPr lang="en-US" altLang="zh-CN" sz="2400" dirty="0"/>
          </a:p>
        </p:txBody>
      </p:sp>
      <p:sp>
        <p:nvSpPr>
          <p:cNvPr id="10" name="QB_6_AN.57_1#e67494bb9.blank?vcp=1&amp;pid=9d0f17b5b&amp;color=0,0,0&amp;vpa=28&amp;vtp=1&amp;bbb=1"/>
          <p:cNvSpPr/>
          <p:nvPr/>
        </p:nvSpPr>
        <p:spPr>
          <a:xfrm>
            <a:off x="1535589" y="2132774"/>
            <a:ext cx="87947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endParaRPr lang="en-US" altLang="zh-CN" sz="2400" dirty="0"/>
          </a:p>
        </p:txBody>
      </p:sp>
      <p:sp>
        <p:nvSpPr>
          <p:cNvPr id="12" name="QB_6_AN.59_1#e67494bb9.blank?vcp=1&amp;pid=9d0f17b5b&amp;color=0,0,0&amp;vpa=29&amp;vtp=1&amp;bbb=1"/>
          <p:cNvSpPr/>
          <p:nvPr/>
        </p:nvSpPr>
        <p:spPr>
          <a:xfrm>
            <a:off x="3619976" y="2628075"/>
            <a:ext cx="7969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4" name="QB_6_AN.61_1#e67494bb9.blank?vcp=1&amp;pid=9d0f17b5b&amp;color=0,0,0&amp;vpa=30&amp;vtp=1&amp;bbb=1"/>
          <p:cNvSpPr/>
          <p:nvPr/>
        </p:nvSpPr>
        <p:spPr>
          <a:xfrm>
            <a:off x="3269139" y="3102102"/>
            <a:ext cx="4746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a68688b?vcp=1&amp;pid=53ae45069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7" name="QB_5_BD.62_1#d2cdae3ff?colgroup=3,11,20&amp;vcp=1&amp;pid=74a68688b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332732"/>
        </p:xfrm>
        <a:graphic>
          <a:graphicData uri="http://schemas.openxmlformats.org/drawingml/2006/table">
            <a:tbl>
              <a:tblPr/>
              <a:tblGrid>
                <a:gridCol w="1197864"/>
                <a:gridCol w="3502152"/>
                <a:gridCol w="6446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A.纸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纸张（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.试卷（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.文章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论文（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.文件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书信（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office.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answers.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start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physics.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63_1#d2cdae3ff.blank?vcp=1&amp;pid=74a68688b&amp;color=0,0,0&amp;vpa=31&amp;vtp=1"/>
          <p:cNvSpPr/>
          <p:nvPr/>
        </p:nvSpPr>
        <p:spPr>
          <a:xfrm>
            <a:off x="6033792" y="240372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5_AN.64_1#d2cdae3ff.blank?vcp=1&amp;pid=74a68688b&amp;color=0,0,0&amp;vpa=32&amp;vtp=1"/>
          <p:cNvSpPr/>
          <p:nvPr/>
        </p:nvSpPr>
        <p:spPr>
          <a:xfrm>
            <a:off x="6866405" y="336892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B_5_AN.65_1#d2cdae3ff.blank?vcp=1&amp;pid=74a68688b&amp;color=0,0,0&amp;vpa=33&amp;vtp=1"/>
          <p:cNvSpPr/>
          <p:nvPr/>
        </p:nvSpPr>
        <p:spPr>
          <a:xfrm>
            <a:off x="8169742" y="433412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66_1#d2cdae3ff.blank?vcp=1&amp;pid=74a68688b&amp;color=0,0,0&amp;vpa=34&amp;vtp=1"/>
          <p:cNvSpPr/>
          <p:nvPr/>
        </p:nvSpPr>
        <p:spPr>
          <a:xfrm>
            <a:off x="6244105" y="5278501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QB_5_BD.67_1#d2cdae3ff?colgroup=3,11,20&amp;vcp=1&amp;pid=74a68688b&amp;color=0,0,0&amp;mp=1&amp;vtp=1&amp;bt=1&amp;bbb=1&amp;hb=1"/>
          <p:cNvGraphicFramePr>
            <a:graphicFrameLocks noGrp="1"/>
          </p:cNvGraphicFramePr>
          <p:nvPr/>
        </p:nvGraphicFramePr>
        <p:xfrm>
          <a:off x="502920" y="1792798"/>
          <a:ext cx="11146536" cy="4345432"/>
        </p:xfrm>
        <a:graphic>
          <a:graphicData uri="http://schemas.openxmlformats.org/drawingml/2006/table">
            <a:tbl>
              <a:tblPr/>
              <a:tblGrid>
                <a:gridCol w="1197864"/>
                <a:gridCol w="3502152"/>
                <a:gridCol w="6446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8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A.遮盖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覆盖（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.覆盖物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盖子（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.封面（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.包含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涉及（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.够付（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5.On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draft”.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article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salary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table.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9.5G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networks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cities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68_1#d2cdae3ff.blank?vcp=1&amp;pid=74a68688b&amp;color=0,0,0&amp;mp=1&amp;vpa=35&amp;vtp=1"/>
          <p:cNvSpPr/>
          <p:nvPr/>
        </p:nvSpPr>
        <p:spPr>
          <a:xfrm>
            <a:off x="6817192" y="27550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69_1#d2cdae3ff.blank?vcp=1&amp;pid=74a68688b&amp;color=0,0,0&amp;mp=1&amp;vpa=36&amp;vtp=1"/>
          <p:cNvSpPr/>
          <p:nvPr/>
        </p:nvSpPr>
        <p:spPr>
          <a:xfrm>
            <a:off x="9268292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5_AN.70_1#d2cdae3ff.blank?vcp=1&amp;pid=74a68688b&amp;color=0,0,0&amp;mp=1&amp;vpa=37&amp;vtp=1"/>
          <p:cNvSpPr/>
          <p:nvPr/>
        </p:nvSpPr>
        <p:spPr>
          <a:xfrm>
            <a:off x="9950917" y="37202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6" name="QB_5_AN.71_1#d2cdae3ff.blank?vcp=1&amp;pid=74a68688b&amp;color=0,0,0&amp;mp=1&amp;vpa=38&amp;vtp=1"/>
          <p:cNvSpPr/>
          <p:nvPr/>
        </p:nvSpPr>
        <p:spPr>
          <a:xfrm>
            <a:off x="5932955" y="46854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72_1#d2cdae3ff.blank?vcp=1&amp;pid=74a68688b&amp;color=0,0,0&amp;mp=1&amp;vpa=39&amp;vtp=1"/>
          <p:cNvSpPr/>
          <p:nvPr/>
        </p:nvSpPr>
        <p:spPr>
          <a:xfrm>
            <a:off x="5905967" y="56298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" name="QB_5_BD.67_1#d2cdae3ff?colgroup=3,11,20&amp;vcp=1&amp;pid=74a68688b&amp;color=0,0,0&amp;mp=1&amp;vtp=1&amp;bt=1&amp;bbb=1"/>
          <p:cNvSpPr txBox="1"/>
          <p:nvPr/>
        </p:nvSpPr>
        <p:spPr>
          <a:xfrm>
            <a:off x="11033903" y="117634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B_5_BD.73_1#d2cdae3ff?colgroup=3,11,20&amp;vcp=1&amp;pid=74a68688b&amp;color=0,0,0&amp;mp=1&amp;vtp=1&amp;bt=1&amp;bbb=1&amp;hb=1"/>
          <p:cNvGraphicFramePr>
            <a:graphicFrameLocks noGrp="1"/>
          </p:cNvGraphicFramePr>
          <p:nvPr/>
        </p:nvGraphicFramePr>
        <p:xfrm>
          <a:off x="502920" y="2030542"/>
          <a:ext cx="11146536" cy="3869944"/>
        </p:xfrm>
        <a:graphic>
          <a:graphicData uri="http://schemas.openxmlformats.org/drawingml/2006/table">
            <a:tbl>
              <a:tblPr/>
              <a:tblGrid>
                <a:gridCol w="1197864"/>
                <a:gridCol w="3502152"/>
                <a:gridCol w="6446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3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A.倒塌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跌倒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掉落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.&amp;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.秋天（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.进入（某状态）（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.（数量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价格等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下降（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.发生（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10.He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asleep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sofa.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profits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percent.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birthday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yellow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slowly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expression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autumn.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74_1#d2cdae3ff.blank?vcp=1&amp;pid=74a68688b&amp;color=0,0,0&amp;mp=1&amp;vpa=40&amp;vtp=1"/>
          <p:cNvSpPr/>
          <p:nvPr/>
        </p:nvSpPr>
        <p:spPr>
          <a:xfrm>
            <a:off x="10092203" y="27550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5_AN.75_1#d2cdae3ff.blank?vcp=1&amp;pid=74a68688b&amp;color=0,0,0&amp;mp=1&amp;vpa=41&amp;vtp=1"/>
          <p:cNvSpPr/>
          <p:nvPr/>
        </p:nvSpPr>
        <p:spPr>
          <a:xfrm>
            <a:off x="10874652" y="32376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B_5_AN.76_1#d2cdae3ff.blank?vcp=1&amp;pid=74a68688b&amp;color=0,0,0&amp;mp=1&amp;vpa=42&amp;vtp=1"/>
          <p:cNvSpPr/>
          <p:nvPr/>
        </p:nvSpPr>
        <p:spPr>
          <a:xfrm>
            <a:off x="10885003" y="37202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6" name="QB_5_AN.77_1#d2cdae3ff.blank?vcp=1&amp;pid=74a68688b&amp;color=0,0,0&amp;mp=1&amp;vpa=43&amp;vtp=1"/>
          <p:cNvSpPr/>
          <p:nvPr/>
        </p:nvSpPr>
        <p:spPr>
          <a:xfrm>
            <a:off x="6648917" y="46854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78_1#d2cdae3ff.blank?vcp=1&amp;pid=74a68688b&amp;color=0,0,0&amp;mp=1&amp;vpa=44&amp;vtp=1"/>
          <p:cNvSpPr/>
          <p:nvPr/>
        </p:nvSpPr>
        <p:spPr>
          <a:xfrm>
            <a:off x="10577978" y="514724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73_1#d2cdae3ff?colgroup=3,11,20&amp;vcp=1&amp;pid=74a68688b&amp;color=0,0,0&amp;mp=1&amp;vtp=1&amp;bt=1&amp;bbb=1"/>
          <p:cNvSpPr txBox="1"/>
          <p:nvPr/>
        </p:nvSpPr>
        <p:spPr>
          <a:xfrm>
            <a:off x="11033903" y="14140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QB_5_BD.79_1#d2cdae3ff?colgroup=3,11,20&amp;vcp=1&amp;pid=74a68688b&amp;color=0,0,0&amp;mp=1&amp;vtp=1&amp;bt=1&amp;bbb=1&amp;hb=1"/>
          <p:cNvGraphicFramePr>
            <a:graphicFrameLocks noGrp="1"/>
          </p:cNvGraphicFramePr>
          <p:nvPr/>
        </p:nvGraphicFramePr>
        <p:xfrm>
          <a:off x="502920" y="1799148"/>
          <a:ext cx="11146536" cy="4332732"/>
        </p:xfrm>
        <a:graphic>
          <a:graphicData uri="http://schemas.openxmlformats.org/drawingml/2006/table">
            <a:tbl>
              <a:tblPr/>
              <a:tblGrid>
                <a:gridCol w="1197864"/>
                <a:gridCol w="3502152"/>
                <a:gridCol w="6446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A.满的;充满的（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.吃饱的（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.充实的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忙碌的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.完整的（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15.It's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healthy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hungry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meal.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anything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Cup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Elizu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preparation.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80_1#d2cdae3ff.blank?vcp=1&amp;pid=74a68688b&amp;color=0,0,0&amp;mp=1&amp;vpa=45&amp;vtp=1"/>
          <p:cNvSpPr/>
          <p:nvPr/>
        </p:nvSpPr>
        <p:spPr>
          <a:xfrm>
            <a:off x="7801442" y="27550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81_1#d2cdae3ff.blank?vcp=1&amp;pid=74a68688b&amp;color=0,0,0&amp;mp=1&amp;vpa=46&amp;vtp=1"/>
          <p:cNvSpPr/>
          <p:nvPr/>
        </p:nvSpPr>
        <p:spPr>
          <a:xfrm>
            <a:off x="5920255" y="37202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B_5_AN.82_1#d2cdae3ff.blank?vcp=1&amp;pid=74a68688b&amp;color=0,0,0&amp;mp=1&amp;vpa=47&amp;vtp=1"/>
          <p:cNvSpPr/>
          <p:nvPr/>
        </p:nvSpPr>
        <p:spPr>
          <a:xfrm>
            <a:off x="7341067" y="4685477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83_1#d2cdae3ff.blank?vcp=1&amp;pid=74a68688b&amp;color=0,0,0&amp;mp=1&amp;vpa=48&amp;vtp=1"/>
          <p:cNvSpPr/>
          <p:nvPr/>
        </p:nvSpPr>
        <p:spPr>
          <a:xfrm>
            <a:off x="7307728" y="56298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2" name="QB_5_BD.79_1#d2cdae3ff?colgroup=3,11,20&amp;vcp=1&amp;pid=74a68688b&amp;color=0,0,0&amp;mp=1&amp;vtp=1&amp;bt=1&amp;bbb=1"/>
          <p:cNvSpPr txBox="1"/>
          <p:nvPr/>
        </p:nvSpPr>
        <p:spPr>
          <a:xfrm>
            <a:off x="11033903" y="118269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425514b0?vcp=1&amp;pid=74a68688b&amp;color=0,0,0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670242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  <a:tabLst>
                <a:tab pos="67024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一般将来时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（will型）（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P103）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祈使句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（P117）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0abde85b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第九讲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7—8</a:t>
            </a:r>
            <a:endParaRPr lang="en-US" altLang="zh-CN" sz="4800" dirty="0"/>
          </a:p>
        </p:txBody>
      </p:sp>
      <p:pic>
        <p:nvPicPr>
          <p:cNvPr id="3" name="C_2#a0abde85b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3ae45069?vcp=1&amp;pid=a0abde85b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f1b1c5a29?vcp=1&amp;pid=53ae450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f1b1c5a29?vcp=1&amp;pid=53ae45069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agree的用法</a:t>
            </a:r>
            <a:endParaRPr lang="en-US" altLang="zh-CN" sz="2800" b="1" dirty="0"/>
          </a:p>
        </p:txBody>
      </p:sp>
      <p:pic>
        <p:nvPicPr>
          <p:cNvPr id="5" name="P_5_BD#64507a567?htil=1&amp;vcp=1&amp;pid=f1b1c5a2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0" y="1852676"/>
            <a:ext cx="4809744" cy="417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64507a567?htil=1&amp;vcp=1&amp;pid=f1b1c5a29&amp;color=0,0,0&amp;vtp=1&amp;bbb=1"/>
          <p:cNvSpPr/>
          <p:nvPr/>
        </p:nvSpPr>
        <p:spPr>
          <a:xfrm>
            <a:off x="502920" y="1816100"/>
            <a:ext cx="624535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我不同意你的意见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plan?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你同意这个计划吗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他同意和我们去那儿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我们就价格达成一致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32888720?vcp=1&amp;pid=f1b1c5a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32888720?vcp=1&amp;pid=f1b1c5a2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d993d7a99?vcp=1&amp;pid=332888720&amp;color=0,0,0&amp;vtp=1&amp;bbb=1"/>
          <p:cNvSpPr/>
          <p:nvPr/>
        </p:nvSpPr>
        <p:spPr>
          <a:xfrm>
            <a:off x="502920" y="1320800"/>
            <a:ext cx="11183112" cy="51418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（agree）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（agree）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（agree）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excellent.（盲填）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agreement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friends.（盲填）</a:t>
            </a:r>
            <a:endParaRPr lang="en-US" altLang="zh-CN" sz="2400" dirty="0"/>
          </a:p>
        </p:txBody>
      </p:sp>
      <p:sp>
        <p:nvSpPr>
          <p:cNvPr id="5" name="QB_6_AN.2_1#d993d7a99.blank?vcp=1&amp;pid=332888720&amp;color=0,0,0&amp;vpa=1&amp;vtp=1&amp;bbb=1"/>
          <p:cNvSpPr/>
          <p:nvPr/>
        </p:nvSpPr>
        <p:spPr>
          <a:xfrm>
            <a:off x="8731727" y="1291336"/>
            <a:ext cx="1050925" cy="4555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endParaRPr lang="en-US" altLang="zh-CN" sz="2400" dirty="0"/>
          </a:p>
        </p:txBody>
      </p:sp>
      <p:sp>
        <p:nvSpPr>
          <p:cNvPr id="7" name="QB_6_AN.4_1#d993d7a99.blank?vcp=1&amp;pid=332888720&amp;color=0,0,0&amp;vpa=2&amp;vtp=1&amp;bbb=1"/>
          <p:cNvSpPr/>
          <p:nvPr/>
        </p:nvSpPr>
        <p:spPr>
          <a:xfrm>
            <a:off x="4948143" y="1799336"/>
            <a:ext cx="109461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endParaRPr lang="en-US" altLang="zh-CN" sz="2400" dirty="0"/>
          </a:p>
        </p:txBody>
      </p:sp>
      <p:sp>
        <p:nvSpPr>
          <p:cNvPr id="9" name="QB_6_AN.6_1#d993d7a99.blank?vcp=1&amp;pid=332888720&amp;color=0,0,0&amp;vpa=3&amp;vtp=1&amp;bbb=1"/>
          <p:cNvSpPr/>
          <p:nvPr/>
        </p:nvSpPr>
        <p:spPr>
          <a:xfrm>
            <a:off x="8309452" y="2320036"/>
            <a:ext cx="1585151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agreement</a:t>
            </a:r>
            <a:endParaRPr lang="en-US" altLang="zh-CN" sz="2400" dirty="0"/>
          </a:p>
        </p:txBody>
      </p:sp>
      <p:sp>
        <p:nvSpPr>
          <p:cNvPr id="11" name="QB_6_AN.8_1#d993d7a99.blank?vcp=1&amp;pid=332888720&amp;color=0,0,0&amp;vpa=4&amp;vtp=1&amp;bbb=1"/>
          <p:cNvSpPr/>
          <p:nvPr/>
        </p:nvSpPr>
        <p:spPr>
          <a:xfrm>
            <a:off x="9196546" y="3361436"/>
            <a:ext cx="129781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disagree</a:t>
            </a:r>
            <a:endParaRPr lang="en-US" altLang="zh-CN" sz="2400" dirty="0"/>
          </a:p>
        </p:txBody>
      </p:sp>
      <p:sp>
        <p:nvSpPr>
          <p:cNvPr id="13" name="QB_6_AN.10_1#d993d7a99.blank?vcp=1&amp;pid=332888720&amp;color=0,0,0&amp;vpa=5&amp;vtp=1&amp;bbb=1"/>
          <p:cNvSpPr/>
          <p:nvPr/>
        </p:nvSpPr>
        <p:spPr>
          <a:xfrm>
            <a:off x="4108926" y="4415536"/>
            <a:ext cx="796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5" name="QB_6_AN.12_1#d993d7a99.blank?vcp=1&amp;pid=332888720&amp;color=0,0,0&amp;vpa=6&amp;vtp=1&amp;bbb=1"/>
          <p:cNvSpPr/>
          <p:nvPr/>
        </p:nvSpPr>
        <p:spPr>
          <a:xfrm>
            <a:off x="3437414" y="4936236"/>
            <a:ext cx="4746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7" name="QB_6_AN.14_1#d993d7a99.blank?vcp=1&amp;pid=332888720&amp;color=0,0,0&amp;vpa=7&amp;vtp=1&amp;bbb=1"/>
          <p:cNvSpPr/>
          <p:nvPr/>
        </p:nvSpPr>
        <p:spPr>
          <a:xfrm>
            <a:off x="3778726" y="5456936"/>
            <a:ext cx="542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8d37f6aa?vcp=1&amp;pid=53ae450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08d37f6aa?vcp=1&amp;pid=53ae45069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believe的用法</a:t>
            </a:r>
            <a:endParaRPr lang="en-US" altLang="zh-CN" sz="2800" b="1" dirty="0"/>
          </a:p>
        </p:txBody>
      </p:sp>
      <p:pic>
        <p:nvPicPr>
          <p:cNvPr id="4" name="P_5_BD#bcb9419e8?htil=2&amp;vcp=1&amp;pid=08d37f6aa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9666" y="1344676"/>
            <a:ext cx="5458968" cy="359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bcb9419e8?htil=2&amp;vcp=1&amp;pid=08d37f6aa&amp;color=0,0,0&amp;vtp=1&amp;bbb=1&amp;hb=1"/>
          <p:cNvSpPr/>
          <p:nvPr/>
        </p:nvSpPr>
        <p:spPr>
          <a:xfrm>
            <a:off x="502920" y="1308100"/>
            <a:ext cx="559612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dinosaur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他还相信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自己村子的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地下有一个神奇的恐龙骨头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信不信由你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它可能是个有趣的活动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fcf9578d?vcp=1&amp;pid=08d37f6a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fcf9578d?vcp=1&amp;pid=08d37f6a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5_1#3802544dd?vcp=1&amp;pid=2fcf9578d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（believe）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（believe）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UFO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（belief）,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lang="en-US" altLang="zh-CN" sz="2400" dirty="0"/>
          </a:p>
        </p:txBody>
      </p:sp>
      <p:sp>
        <p:nvSpPr>
          <p:cNvPr id="5" name="QB_6_AN.16_1#3802544dd.blank?vcp=1&amp;pid=2fcf9578d&amp;color=0,0,0&amp;vpa=8&amp;vtp=1&amp;bbb=1"/>
          <p:cNvSpPr/>
          <p:nvPr/>
        </p:nvSpPr>
        <p:spPr>
          <a:xfrm>
            <a:off x="2153127" y="1292860"/>
            <a:ext cx="1522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believable</a:t>
            </a:r>
            <a:endParaRPr lang="en-US" altLang="zh-CN" sz="2400" dirty="0"/>
          </a:p>
        </p:txBody>
      </p:sp>
      <p:sp>
        <p:nvSpPr>
          <p:cNvPr id="7" name="QB_6_AN.18_1#3802544dd.blank?vcp=1&amp;pid=2fcf9578d&amp;color=0,0,0&amp;vpa=9&amp;vtp=1&amp;bbb=1"/>
          <p:cNvSpPr/>
          <p:nvPr/>
        </p:nvSpPr>
        <p:spPr>
          <a:xfrm>
            <a:off x="1378426" y="2410460"/>
            <a:ext cx="1862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unbelievable</a:t>
            </a:r>
            <a:endParaRPr lang="en-US" altLang="zh-CN" sz="2400" dirty="0"/>
          </a:p>
        </p:txBody>
      </p:sp>
      <p:sp>
        <p:nvSpPr>
          <p:cNvPr id="9" name="QB_6_AN.20_1#3802544dd.blank?vcp=1&amp;pid=2fcf9578d&amp;color=0,0,0&amp;vpa=10&amp;vtp=1&amp;bbb=1"/>
          <p:cNvSpPr/>
          <p:nvPr/>
        </p:nvSpPr>
        <p:spPr>
          <a:xfrm>
            <a:off x="6212364" y="3528060"/>
            <a:ext cx="1303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disbelief</a:t>
            </a:r>
            <a:endParaRPr lang="en-US" altLang="zh-CN" sz="2400" dirty="0"/>
          </a:p>
        </p:txBody>
      </p:sp>
      <p:sp>
        <p:nvSpPr>
          <p:cNvPr id="11" name="QB_6_AN.22_1#3802544dd.blank?vcp=1&amp;pid=2fcf9578d&amp;color=0,0,0&amp;vpa=11&amp;vtp=1&amp;bbb=1"/>
          <p:cNvSpPr/>
          <p:nvPr/>
        </p:nvSpPr>
        <p:spPr>
          <a:xfrm>
            <a:off x="2298223" y="4086860"/>
            <a:ext cx="508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e00b8613f?vcp=1&amp;pid=2fcf9578d&amp;color=0,0,0&amp;vtp=1&amp;bt=1&amp;bbb=1&amp;hb=1"/>
          <p:cNvSpPr/>
          <p:nvPr/>
        </p:nvSpPr>
        <p:spPr>
          <a:xfrm>
            <a:off x="502920" y="26160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excellent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result!（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suggestions.（盲填）</a:t>
            </a:r>
            <a:endParaRPr lang="en-US" altLang="zh-CN" sz="2400" dirty="0"/>
          </a:p>
        </p:txBody>
      </p:sp>
      <p:sp>
        <p:nvSpPr>
          <p:cNvPr id="3" name="QB_6_AN.24_1#e00b8613f.blank?vcp=1&amp;pid=2fcf9578d&amp;color=0,0,0&amp;vpa=12&amp;vtp=1&amp;bbb=1"/>
          <p:cNvSpPr/>
          <p:nvPr/>
        </p:nvSpPr>
        <p:spPr>
          <a:xfrm>
            <a:off x="1930877" y="258813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5" name="QB_6_AN.26_1#e00b8613f.blank?vcp=1&amp;pid=2fcf9578d&amp;color=0,0,0&amp;vpa=13&amp;vtp=1&amp;bbb=1"/>
          <p:cNvSpPr/>
          <p:nvPr/>
        </p:nvSpPr>
        <p:spPr>
          <a:xfrm>
            <a:off x="7980838" y="3705735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4467</Words>
  <Application>WPS 演示</Application>
  <PresentationFormat>宽屏</PresentationFormat>
  <Paragraphs>351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2024-10-12T12:05:00Z</dcterms:created>
  <dcterms:modified xsi:type="dcterms:W3CDTF">2024-10-14T09:25:59Z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190E7136894F4C7BA51C780D2E32D377_12</vt:lpwstr>
  </property>
  <property fmtid="{D5CDD505-2E9C-101B-9397-08002B2CF9AE}" pid="3" name="KSOProductBuildVer">
    <vt:lpwstr>2052-12.1.0.18276</vt:lpwstr>
  </property>
</Properties>
</file>